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Дергаевская, д. 12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08.06.2017г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7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01.07.2021г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41,67*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календарный год составил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104,91%  </a:t>
            </a:r>
          </a:p>
          <a:p>
            <a:endParaRPr lang="ru-RU" sz="1400" b="1" i="1" u="sng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«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ВЕСТА-Сервис»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51</cp:revision>
  <cp:lastPrinted>2019-09-16T13:13:24Z</cp:lastPrinted>
  <dcterms:created xsi:type="dcterms:W3CDTF">2017-09-10T09:08:54Z</dcterms:created>
  <dcterms:modified xsi:type="dcterms:W3CDTF">2021-06-17T13:04:17Z</dcterms:modified>
</cp:coreProperties>
</file>