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783388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93" d="100"/>
          <a:sy n="93" d="100"/>
        </p:scale>
        <p:origin x="-3048" y="16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3964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6885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2376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008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3748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557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3278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681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6594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7445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973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9211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596943" y="283510"/>
            <a:ext cx="4183371" cy="70788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ВНИМАНИЮ СОБСТВЕННИКОВ МКД </a:t>
            </a:r>
          </a:p>
          <a:p>
            <a:pPr algn="ctr"/>
            <a:r>
              <a:rPr lang="ru-RU" sz="2000" b="1" dirty="0" smtClean="0"/>
              <a:t>ул. </a:t>
            </a:r>
            <a:r>
              <a:rPr lang="ru-RU" sz="2000" b="1" dirty="0" smtClean="0"/>
              <a:t>Дергаевская, д. 12</a:t>
            </a:r>
            <a:endParaRPr lang="ru-RU" sz="20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2206" y="1215228"/>
            <a:ext cx="6745794" cy="6922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Уважаемые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собственники!</a:t>
            </a:r>
            <a:endParaRPr lang="ru-RU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На основании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Протокола №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общего собрания собственников помещений в многоквартирном доме от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08.06.2017г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., по п. 7 повестки дня «О ежегодной индексации тарифа на содержание жилого помещения», большинством голосов собственников помещений, от принявших участие в голосовании,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принято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решение 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Ежегодно индексировать тариф на содержание жилого помещения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величину, не превышающую уровень инфляции за предыдущий календарный год в соответствии с официальными данными Федеральной государственной службы статистики».</a:t>
            </a:r>
          </a:p>
          <a:p>
            <a:endParaRPr lang="ru-RU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i="1" u="sng" dirty="0" smtClean="0">
                <a:latin typeface="Times New Roman" pitchFamily="18" charset="0"/>
                <a:cs typeface="Times New Roman" pitchFamily="18" charset="0"/>
              </a:rPr>
              <a:t>На основании вышеизложенного, тариф на содержание жилого помещения с </a:t>
            </a:r>
            <a:r>
              <a:rPr lang="ru-RU" sz="2400" b="1" i="1" u="sng" dirty="0" smtClean="0">
                <a:latin typeface="Times New Roman" pitchFamily="18" charset="0"/>
                <a:cs typeface="Times New Roman" pitchFamily="18" charset="0"/>
              </a:rPr>
              <a:t>01.07.2021г</a:t>
            </a:r>
            <a:r>
              <a:rPr lang="ru-RU" sz="2400" b="1" i="1" u="sng" dirty="0" smtClean="0">
                <a:latin typeface="Times New Roman" pitchFamily="18" charset="0"/>
                <a:cs typeface="Times New Roman" pitchFamily="18" charset="0"/>
              </a:rPr>
              <a:t>. составит </a:t>
            </a:r>
            <a:r>
              <a:rPr lang="ru-RU" sz="2400" b="1" i="1" u="sng" dirty="0" smtClean="0">
                <a:latin typeface="Times New Roman" pitchFamily="18" charset="0"/>
                <a:cs typeface="Times New Roman" pitchFamily="18" charset="0"/>
              </a:rPr>
              <a:t>41,67* </a:t>
            </a:r>
            <a:r>
              <a:rPr lang="ru-RU" sz="2400" b="1" i="1" u="sng" dirty="0" smtClean="0">
                <a:latin typeface="Times New Roman" pitchFamily="18" charset="0"/>
                <a:cs typeface="Times New Roman" pitchFamily="18" charset="0"/>
              </a:rPr>
              <a:t>руб./кв.м. </a:t>
            </a:r>
          </a:p>
          <a:p>
            <a:endParaRPr lang="ru-RU" b="1" i="1" u="sng" dirty="0">
              <a:latin typeface="Times New Roman" pitchFamily="18" charset="0"/>
              <a:cs typeface="Times New Roman" pitchFamily="18" charset="0"/>
            </a:endParaRPr>
          </a:p>
          <a:p>
            <a:endParaRPr lang="ru-RU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* Уровень инфляции за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2020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календарный год составил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104,91%  </a:t>
            </a:r>
          </a:p>
          <a:p>
            <a:endParaRPr lang="ru-RU" sz="1400" b="1" i="1" u="sng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400" b="1" i="1" u="sng" smtClean="0">
                <a:latin typeface="Times New Roman" pitchFamily="18" charset="0"/>
                <a:cs typeface="Times New Roman" pitchFamily="18" charset="0"/>
              </a:rPr>
              <a:t>https</a:t>
            </a:r>
            <a:r>
              <a:rPr lang="en-US" sz="1400" b="1" i="1" u="sng" dirty="0">
                <a:latin typeface="Times New Roman" pitchFamily="18" charset="0"/>
                <a:cs typeface="Times New Roman" pitchFamily="18" charset="0"/>
              </a:rPr>
              <a:t>://rosstat.gov.ru/storage/mediabank/1NxzIcwO/%D0%98%D0%BD%D0%B4%D0%B5%D0%BA%D1%81%D1%8B%20%D0%BF%D0%BE%D1%82%D1%80%D0%B5%D0%B1%D0%B8%D1%82%D0%B5%D0%BB%D1%8C%D1%81%D0%BA%D0%B8%D1%85%20%D1%86%D0%B5%D0%BD.htm</a:t>
            </a:r>
            <a:endParaRPr lang="ru-RU" sz="1400" b="1" i="1" u="sng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323491" y="8262998"/>
            <a:ext cx="3429000" cy="68505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Управляющая компания «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ВЕСТА-Сервис»</a:t>
            </a:r>
            <a:endParaRPr lang="ru-RU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P:\Документы\логотип Веста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80" y="22213"/>
            <a:ext cx="1501263" cy="1501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833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353</TotalTime>
  <Words>125</Words>
  <Application>Microsoft Office PowerPoint</Application>
  <PresentationFormat>Экран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Медведева Анастасия</cp:lastModifiedBy>
  <cp:revision>51</cp:revision>
  <cp:lastPrinted>2019-09-16T13:13:24Z</cp:lastPrinted>
  <dcterms:created xsi:type="dcterms:W3CDTF">2017-09-10T09:08:54Z</dcterms:created>
  <dcterms:modified xsi:type="dcterms:W3CDTF">2021-06-17T13:04:17Z</dcterms:modified>
</cp:coreProperties>
</file>